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2" r:id="rId2"/>
    <p:sldId id="261" r:id="rId3"/>
    <p:sldId id="263" r:id="rId4"/>
    <p:sldId id="265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4D3FC-ABE9-46E5-8F1C-12DECA07B341}" type="datetimeFigureOut">
              <a:rPr kumimoji="1" lang="ja-JP" altLang="en-US" smtClean="0"/>
              <a:t>2021/2/16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6C3C-6837-416D-823D-8C89BAC978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50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8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1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90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0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3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09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95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4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26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4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D07FE-CB0D-4B46-9C89-FF2852AE474F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2021/2/16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88106D-2C1A-428D-960F-43D571FF626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" y="84258"/>
            <a:ext cx="8028791" cy="5561471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01931" y="84258"/>
            <a:ext cx="348085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①パワーポイント</a:t>
            </a:r>
            <a:r>
              <a:rPr lang="ja-JP" altLang="en-US" dirty="0" smtClean="0"/>
              <a:t>でスライドを</a:t>
            </a:r>
            <a:r>
              <a:rPr lang="ja-JP" altLang="en-US" dirty="0" smtClean="0"/>
              <a:t>作成</a:t>
            </a:r>
            <a:endParaRPr lang="en-US" altLang="ja-JP" dirty="0" smtClean="0"/>
          </a:p>
          <a:p>
            <a:r>
              <a:rPr lang="ja-JP" altLang="en-US" dirty="0"/>
              <a:t>②</a:t>
            </a:r>
            <a:r>
              <a:rPr lang="ja-JP" altLang="en-US" dirty="0" smtClean="0"/>
              <a:t>スライドショー</a:t>
            </a:r>
            <a:r>
              <a:rPr lang="ja-JP" altLang="en-US" dirty="0" smtClean="0"/>
              <a:t>の記録を</a:t>
            </a:r>
            <a:r>
              <a:rPr lang="ja-JP" altLang="en-US" dirty="0" smtClean="0"/>
              <a:t>開始、</a:t>
            </a:r>
            <a:endParaRPr lang="en-US" altLang="ja-JP" dirty="0" smtClean="0"/>
          </a:p>
          <a:p>
            <a:r>
              <a:rPr kumimoji="1" lang="ja-JP" altLang="en-US" dirty="0" smtClean="0"/>
              <a:t>　プレゼン</a:t>
            </a:r>
            <a:r>
              <a:rPr kumimoji="1" lang="ja-JP" altLang="en-US" dirty="0" smtClean="0"/>
              <a:t>をして音声の録音、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ポインター</a:t>
            </a:r>
            <a:r>
              <a:rPr kumimoji="1" lang="ja-JP" altLang="en-US" dirty="0" smtClean="0"/>
              <a:t>の動きなどを</a:t>
            </a:r>
            <a:r>
              <a:rPr kumimoji="1" lang="ja-JP" altLang="en-US" dirty="0" smtClean="0"/>
              <a:t>記録</a:t>
            </a:r>
            <a:endParaRPr kumimoji="1" lang="ja-JP" altLang="en-US" dirty="0"/>
          </a:p>
        </p:txBody>
      </p:sp>
      <p:sp>
        <p:nvSpPr>
          <p:cNvPr id="4" name="右矢印 3"/>
          <p:cNvSpPr/>
          <p:nvPr/>
        </p:nvSpPr>
        <p:spPr>
          <a:xfrm>
            <a:off x="3857105" y="977016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54" y="1721610"/>
            <a:ext cx="6477904" cy="2926489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  <p:sp>
        <p:nvSpPr>
          <p:cNvPr id="6" name="楕円 5"/>
          <p:cNvSpPr/>
          <p:nvPr/>
        </p:nvSpPr>
        <p:spPr>
          <a:xfrm>
            <a:off x="6123077" y="4056609"/>
            <a:ext cx="831273" cy="54161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2811" y="3323391"/>
            <a:ext cx="297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③記録</a:t>
            </a:r>
            <a:r>
              <a:rPr kumimoji="1" lang="ja-JP" altLang="en-US" dirty="0" smtClean="0"/>
              <a:t>すると、スライドごとに</a:t>
            </a:r>
            <a:endParaRPr kumimoji="1" lang="en-US" altLang="ja-JP" dirty="0" smtClean="0"/>
          </a:p>
          <a:p>
            <a:r>
              <a:rPr lang="ja-JP" altLang="en-US" dirty="0" smtClean="0"/>
              <a:t>マークと時間が表示される</a:t>
            </a:r>
            <a:endParaRPr kumimoji="1" lang="ja-JP" altLang="en-US" dirty="0"/>
          </a:p>
        </p:txBody>
      </p:sp>
      <p:sp>
        <p:nvSpPr>
          <p:cNvPr id="8" name="右矢印 7"/>
          <p:cNvSpPr/>
          <p:nvPr/>
        </p:nvSpPr>
        <p:spPr>
          <a:xfrm>
            <a:off x="5662473" y="4107489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3" y="4406745"/>
            <a:ext cx="4397354" cy="2225350"/>
          </a:xfrm>
          <a:prstGeom prst="rect">
            <a:avLst/>
          </a:prstGeom>
          <a:ln w="63500">
            <a:solidFill>
              <a:srgbClr val="0070C0"/>
            </a:solidFill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5189659" y="5918296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スライドごとに</a:t>
            </a:r>
            <a:r>
              <a:rPr lang="ja-JP" altLang="en-US" dirty="0"/>
              <a:t>記録</a:t>
            </a:r>
            <a:r>
              <a:rPr lang="ja-JP" altLang="en-US" dirty="0" smtClean="0"/>
              <a:t>をクリアして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修正することもできます。</a:t>
            </a:r>
            <a:endParaRPr kumimoji="1" lang="ja-JP" altLang="en-US" dirty="0"/>
          </a:p>
        </p:txBody>
      </p:sp>
      <p:sp>
        <p:nvSpPr>
          <p:cNvPr id="12" name="右矢印 11"/>
          <p:cNvSpPr/>
          <p:nvPr/>
        </p:nvSpPr>
        <p:spPr>
          <a:xfrm rot="10800000">
            <a:off x="4800719" y="6082752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731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807" y="2595649"/>
            <a:ext cx="6635089" cy="4141096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6" y="1878740"/>
            <a:ext cx="5787245" cy="3853401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9" y="347455"/>
            <a:ext cx="4867954" cy="3654300"/>
          </a:xfrm>
          <a:prstGeom prst="rect">
            <a:avLst/>
          </a:prstGeom>
          <a:ln w="63500">
            <a:solidFill>
              <a:srgbClr val="FFC000"/>
            </a:solidFill>
          </a:ln>
        </p:spPr>
      </p:pic>
      <p:sp>
        <p:nvSpPr>
          <p:cNvPr id="8" name="正方形/長方形 7"/>
          <p:cNvSpPr/>
          <p:nvPr/>
        </p:nvSpPr>
        <p:spPr>
          <a:xfrm>
            <a:off x="2300109" y="2483740"/>
            <a:ext cx="1953490" cy="1005840"/>
          </a:xfrm>
          <a:prstGeom prst="rect">
            <a:avLst/>
          </a:prstGeom>
          <a:pattFill prst="sphere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300109" y="2284235"/>
            <a:ext cx="565265" cy="199505"/>
          </a:xfrm>
          <a:prstGeom prst="rect">
            <a:avLst/>
          </a:prstGeom>
          <a:pattFill prst="sphere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688334" y="2284235"/>
            <a:ext cx="565265" cy="199505"/>
          </a:xfrm>
          <a:prstGeom prst="rect">
            <a:avLst/>
          </a:prstGeom>
          <a:pattFill prst="sphere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/>
          <p:nvPr/>
        </p:nvSpPr>
        <p:spPr>
          <a:xfrm>
            <a:off x="2114939" y="2222210"/>
            <a:ext cx="2269375" cy="26600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1148308" y="837588"/>
            <a:ext cx="831273" cy="91440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770831" y="837588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666" y="468256"/>
            <a:ext cx="1409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①</a:t>
            </a:r>
            <a:r>
              <a:rPr kumimoji="1" lang="en-US" altLang="ja-JP" dirty="0" smtClean="0"/>
              <a:t>Zoom</a:t>
            </a:r>
            <a:r>
              <a:rPr lang="ja-JP" altLang="en-US" dirty="0" smtClean="0"/>
              <a:t>参加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1958" y="2568317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②自分</a:t>
            </a:r>
            <a:r>
              <a:rPr kumimoji="1" lang="ja-JP" altLang="en-US" dirty="0" smtClean="0"/>
              <a:t>の個人ミーティング</a:t>
            </a:r>
            <a:endParaRPr kumimoji="1" lang="en-US" altLang="ja-JP" dirty="0" smtClean="0"/>
          </a:p>
          <a:p>
            <a:r>
              <a:rPr lang="ja-JP" altLang="en-US" dirty="0" smtClean="0"/>
              <a:t>を開始する</a:t>
            </a:r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1620367" y="2189061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44677" y="2658945"/>
            <a:ext cx="1886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作成</a:t>
            </a:r>
            <a:r>
              <a:rPr lang="ja-JP" altLang="en-US" dirty="0" smtClean="0"/>
              <a:t>した</a:t>
            </a:r>
            <a:endParaRPr lang="en-US" altLang="ja-JP" dirty="0" smtClean="0"/>
          </a:p>
          <a:p>
            <a:r>
              <a:rPr lang="ja-JP" altLang="en-US" dirty="0" smtClean="0"/>
              <a:t>パワーポイントは</a:t>
            </a:r>
            <a:endParaRPr lang="en-US" altLang="ja-JP" dirty="0" smtClean="0"/>
          </a:p>
          <a:p>
            <a:r>
              <a:rPr lang="ja-JP" altLang="en-US" dirty="0" smtClean="0"/>
              <a:t>開いておく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7228768" y="4147758"/>
            <a:ext cx="1767135" cy="121365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>
            <a:off x="6762798" y="4218839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536277" y="3745689"/>
            <a:ext cx="338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⑥作成</a:t>
            </a:r>
            <a:r>
              <a:rPr lang="ja-JP" altLang="en-US" dirty="0" smtClean="0"/>
              <a:t>したパワーポイントを選択</a:t>
            </a:r>
          </a:p>
        </p:txBody>
      </p:sp>
      <p:sp>
        <p:nvSpPr>
          <p:cNvPr id="22" name="楕円 21"/>
          <p:cNvSpPr/>
          <p:nvPr/>
        </p:nvSpPr>
        <p:spPr>
          <a:xfrm>
            <a:off x="2171128" y="6413422"/>
            <a:ext cx="1828800" cy="26600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789" y="5879093"/>
            <a:ext cx="2021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⑤コンピュータ</a:t>
            </a:r>
            <a:r>
              <a:rPr lang="en-US" altLang="ja-JP" dirty="0" smtClean="0"/>
              <a:t>―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/>
              <a:t>音声</a:t>
            </a:r>
            <a:r>
              <a:rPr lang="ja-JP" altLang="en-US" dirty="0" smtClean="0"/>
              <a:t>を共有に</a:t>
            </a:r>
            <a:endParaRPr lang="en-US" altLang="ja-JP" dirty="0" smtClean="0"/>
          </a:p>
          <a:p>
            <a:r>
              <a:rPr lang="ja-JP" altLang="en-US" dirty="0"/>
              <a:t>チェック</a:t>
            </a:r>
            <a:r>
              <a:rPr lang="ja-JP" altLang="en-US" dirty="0" smtClean="0"/>
              <a:t>を入れる</a:t>
            </a:r>
          </a:p>
        </p:txBody>
      </p:sp>
      <p:sp>
        <p:nvSpPr>
          <p:cNvPr id="24" name="右矢印 23"/>
          <p:cNvSpPr/>
          <p:nvPr/>
        </p:nvSpPr>
        <p:spPr>
          <a:xfrm rot="1660218">
            <a:off x="1696334" y="6259636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354733" y="6004605"/>
            <a:ext cx="1297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⑦共有</a:t>
            </a:r>
            <a:r>
              <a:rPr lang="ja-JP" altLang="en-US" dirty="0" smtClean="0"/>
              <a:t>する</a:t>
            </a:r>
          </a:p>
        </p:txBody>
      </p:sp>
      <p:sp>
        <p:nvSpPr>
          <p:cNvPr id="26" name="右矢印 25"/>
          <p:cNvSpPr/>
          <p:nvPr/>
        </p:nvSpPr>
        <p:spPr>
          <a:xfrm>
            <a:off x="7663449" y="6373937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155" y="4917910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③マイク</a:t>
            </a:r>
            <a:r>
              <a:rPr lang="ja-JP" altLang="en-US" dirty="0" smtClean="0"/>
              <a:t>はミュートに</a:t>
            </a:r>
            <a:r>
              <a:rPr lang="ja-JP" altLang="en-US" dirty="0" smtClean="0"/>
              <a:t>する*</a:t>
            </a:r>
            <a:endParaRPr lang="ja-JP" altLang="en-US" dirty="0" smtClean="0"/>
          </a:p>
        </p:txBody>
      </p:sp>
      <p:sp>
        <p:nvSpPr>
          <p:cNvPr id="29" name="楕円 28"/>
          <p:cNvSpPr/>
          <p:nvPr/>
        </p:nvSpPr>
        <p:spPr>
          <a:xfrm>
            <a:off x="793430" y="5361415"/>
            <a:ext cx="636360" cy="5248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323666" y="5325586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3435211" y="3973235"/>
            <a:ext cx="831273" cy="77269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993565" y="4878903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④画面</a:t>
            </a:r>
            <a:r>
              <a:rPr kumimoji="1" lang="ja-JP" altLang="en-US" dirty="0" smtClean="0"/>
              <a:t>の共有を行う</a:t>
            </a:r>
            <a:endParaRPr kumimoji="1" lang="ja-JP" altLang="en-US" dirty="0"/>
          </a:p>
        </p:txBody>
      </p:sp>
      <p:sp>
        <p:nvSpPr>
          <p:cNvPr id="33" name="右矢印 32"/>
          <p:cNvSpPr/>
          <p:nvPr/>
        </p:nvSpPr>
        <p:spPr>
          <a:xfrm rot="16200000">
            <a:off x="3607343" y="4874554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299453" y="-2099"/>
            <a:ext cx="233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kumimoji="1" lang="en-US" altLang="ja-JP" dirty="0" smtClean="0"/>
              <a:t>Zoom</a:t>
            </a:r>
            <a:r>
              <a:rPr kumimoji="1" lang="ja-JP" altLang="en-US" dirty="0" smtClean="0"/>
              <a:t>の開始画面＞</a:t>
            </a:r>
            <a:endParaRPr kumimoji="1" lang="ja-JP" altLang="en-US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072585" y="677770"/>
            <a:ext cx="233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kumimoji="1" lang="en-US" altLang="ja-JP" dirty="0" smtClean="0"/>
              <a:t>Zoom</a:t>
            </a:r>
            <a:r>
              <a:rPr kumimoji="1" lang="ja-JP" altLang="en-US" dirty="0" smtClean="0"/>
              <a:t>の設定画面＞</a:t>
            </a:r>
            <a:endParaRPr kumimoji="1"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11374" y="2160801"/>
            <a:ext cx="233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＜</a:t>
            </a:r>
            <a:r>
              <a:rPr kumimoji="1" lang="en-US" altLang="ja-JP" dirty="0" smtClean="0"/>
              <a:t>Zoom</a:t>
            </a:r>
            <a:r>
              <a:rPr kumimoji="1" lang="ja-JP" altLang="en-US" dirty="0" smtClean="0"/>
              <a:t>の画面共有＞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094764" y="986854"/>
            <a:ext cx="372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*パワーポイントのスライドショー録画ではマイクをミュート．</a:t>
            </a:r>
            <a:r>
              <a:rPr lang="en-US" altLang="ja-JP" sz="1600" dirty="0" smtClean="0"/>
              <a:t>Zoom</a:t>
            </a:r>
            <a:r>
              <a:rPr lang="ja-JP" altLang="en-US" sz="1600" dirty="0" smtClean="0"/>
              <a:t>で直接プレゼンを</a:t>
            </a:r>
            <a:endParaRPr lang="en-US" altLang="ja-JP" sz="1600" dirty="0" smtClean="0"/>
          </a:p>
          <a:p>
            <a:r>
              <a:rPr lang="ja-JP" altLang="en-US" sz="1600" dirty="0" smtClean="0"/>
              <a:t>録画する場合はマイクを</a:t>
            </a:r>
            <a:r>
              <a:rPr lang="en-US" altLang="ja-JP" sz="1600" dirty="0" smtClean="0"/>
              <a:t>ON</a:t>
            </a:r>
            <a:r>
              <a:rPr lang="ja-JP" altLang="en-US" sz="1600" dirty="0" smtClean="0"/>
              <a:t>にします．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281119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882466"/>
            <a:ext cx="8812617" cy="4852141"/>
          </a:xfrm>
          <a:prstGeom prst="rect">
            <a:avLst/>
          </a:prstGeom>
          <a:ln w="63500">
            <a:solidFill>
              <a:srgbClr val="006600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" y="3385284"/>
            <a:ext cx="3360889" cy="1394654"/>
          </a:xfrm>
          <a:prstGeom prst="rect">
            <a:avLst/>
          </a:prstGeom>
          <a:ln w="63500">
            <a:solidFill>
              <a:srgbClr val="006600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23" y="4099262"/>
            <a:ext cx="2942492" cy="22886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2881" y="137938"/>
            <a:ext cx="76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①画面</a:t>
            </a:r>
            <a:r>
              <a:rPr lang="ja-JP" altLang="en-US" dirty="0"/>
              <a:t>共有</a:t>
            </a:r>
            <a:r>
              <a:rPr lang="ja-JP" altLang="en-US" dirty="0" smtClean="0"/>
              <a:t>を開始すると、パワーポイント画面の上に</a:t>
            </a:r>
            <a:r>
              <a:rPr lang="en-US" altLang="ja-JP" dirty="0" smtClean="0"/>
              <a:t>Zoom</a:t>
            </a:r>
            <a:r>
              <a:rPr lang="ja-JP" altLang="en-US" dirty="0" smtClean="0"/>
              <a:t>の共有バーが出る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43847" y="459627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②右端の詳細をクリックする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 rot="8465342">
            <a:off x="6381607" y="774226"/>
            <a:ext cx="448887" cy="30757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3696" y="459627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マイクはミュートになっている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 rot="8465342">
            <a:off x="523906" y="598346"/>
            <a:ext cx="448887" cy="30757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13092" y="2556616"/>
            <a:ext cx="337303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③コンピュータ</a:t>
            </a:r>
            <a:r>
              <a:rPr lang="ja-JP" altLang="en-US" dirty="0" smtClean="0"/>
              <a:t>ーの音声を共有に</a:t>
            </a:r>
            <a:endParaRPr lang="en-US" altLang="ja-JP" dirty="0" smtClean="0"/>
          </a:p>
          <a:p>
            <a:r>
              <a:rPr lang="ja-JP" altLang="en-US" dirty="0"/>
              <a:t>チェックが入って</a:t>
            </a:r>
            <a:r>
              <a:rPr lang="ja-JP" altLang="en-US" dirty="0" smtClean="0"/>
              <a:t>いることを確認</a:t>
            </a:r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01141" y="1507286"/>
            <a:ext cx="26262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④このコンピュータ</a:t>
            </a:r>
            <a:r>
              <a:rPr lang="ja-JP" altLang="en-US" dirty="0" smtClean="0"/>
              <a:t>ーに</a:t>
            </a:r>
            <a:endParaRPr lang="en-US" altLang="ja-JP" dirty="0" smtClean="0"/>
          </a:p>
          <a:p>
            <a:r>
              <a:rPr lang="ja-JP" altLang="en-US" dirty="0" smtClean="0"/>
              <a:t>レコーディングをチェックして録画を開始</a:t>
            </a:r>
            <a:endParaRPr lang="en-US" altLang="ja-JP" dirty="0" smtClean="0"/>
          </a:p>
        </p:txBody>
      </p:sp>
      <p:sp>
        <p:nvSpPr>
          <p:cNvPr id="12" name="右矢印 11"/>
          <p:cNvSpPr/>
          <p:nvPr/>
        </p:nvSpPr>
        <p:spPr>
          <a:xfrm>
            <a:off x="5489663" y="1683000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5489662" y="2882328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2881" y="2026369"/>
            <a:ext cx="19431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⑤マイクミュートの</a:t>
            </a:r>
            <a:endParaRPr kumimoji="1" lang="en-US" altLang="ja-JP" dirty="0" smtClean="0"/>
          </a:p>
          <a:p>
            <a:r>
              <a:rPr lang="ja-JP" altLang="en-US" dirty="0" smtClean="0"/>
              <a:t>警告が出る</a:t>
            </a:r>
            <a:endParaRPr kumimoji="1" lang="ja-JP" altLang="en-US" dirty="0"/>
          </a:p>
        </p:txBody>
      </p:sp>
      <p:sp>
        <p:nvSpPr>
          <p:cNvPr id="14" name="フリーフォーム 13"/>
          <p:cNvSpPr/>
          <p:nvPr/>
        </p:nvSpPr>
        <p:spPr>
          <a:xfrm>
            <a:off x="1271847" y="2219229"/>
            <a:ext cx="1629294" cy="1112548"/>
          </a:xfrm>
          <a:custGeom>
            <a:avLst/>
            <a:gdLst>
              <a:gd name="connsiteX0" fmla="*/ 1629294 w 1629294"/>
              <a:gd name="connsiteY0" fmla="*/ 33251 h 1138844"/>
              <a:gd name="connsiteX1" fmla="*/ 656705 w 1629294"/>
              <a:gd name="connsiteY1" fmla="*/ 66502 h 1138844"/>
              <a:gd name="connsiteX2" fmla="*/ 157941 w 1629294"/>
              <a:gd name="connsiteY2" fmla="*/ 631767 h 1138844"/>
              <a:gd name="connsiteX3" fmla="*/ 0 w 1629294"/>
              <a:gd name="connsiteY3" fmla="*/ 1138844 h 1138844"/>
              <a:gd name="connsiteX4" fmla="*/ 0 w 1629294"/>
              <a:gd name="connsiteY4" fmla="*/ 1138844 h 1138844"/>
              <a:gd name="connsiteX0" fmla="*/ 1629294 w 1629294"/>
              <a:gd name="connsiteY0" fmla="*/ 10259 h 1115852"/>
              <a:gd name="connsiteX1" fmla="*/ 615142 w 1629294"/>
              <a:gd name="connsiteY1" fmla="*/ 126637 h 1115852"/>
              <a:gd name="connsiteX2" fmla="*/ 157941 w 1629294"/>
              <a:gd name="connsiteY2" fmla="*/ 608775 h 1115852"/>
              <a:gd name="connsiteX3" fmla="*/ 0 w 1629294"/>
              <a:gd name="connsiteY3" fmla="*/ 1115852 h 1115852"/>
              <a:gd name="connsiteX4" fmla="*/ 0 w 1629294"/>
              <a:gd name="connsiteY4" fmla="*/ 1115852 h 1115852"/>
              <a:gd name="connsiteX0" fmla="*/ 1629294 w 1629294"/>
              <a:gd name="connsiteY0" fmla="*/ 5486 h 1111079"/>
              <a:gd name="connsiteX1" fmla="*/ 573578 w 1629294"/>
              <a:gd name="connsiteY1" fmla="*/ 196678 h 1111079"/>
              <a:gd name="connsiteX2" fmla="*/ 157941 w 1629294"/>
              <a:gd name="connsiteY2" fmla="*/ 604002 h 1111079"/>
              <a:gd name="connsiteX3" fmla="*/ 0 w 1629294"/>
              <a:gd name="connsiteY3" fmla="*/ 1111079 h 1111079"/>
              <a:gd name="connsiteX4" fmla="*/ 0 w 1629294"/>
              <a:gd name="connsiteY4" fmla="*/ 1111079 h 1111079"/>
              <a:gd name="connsiteX0" fmla="*/ 1629294 w 1629294"/>
              <a:gd name="connsiteY0" fmla="*/ 6955 h 1112548"/>
              <a:gd name="connsiteX1" fmla="*/ 598517 w 1629294"/>
              <a:gd name="connsiteY1" fmla="*/ 164896 h 1112548"/>
              <a:gd name="connsiteX2" fmla="*/ 157941 w 1629294"/>
              <a:gd name="connsiteY2" fmla="*/ 605471 h 1112548"/>
              <a:gd name="connsiteX3" fmla="*/ 0 w 1629294"/>
              <a:gd name="connsiteY3" fmla="*/ 1112548 h 1112548"/>
              <a:gd name="connsiteX4" fmla="*/ 0 w 1629294"/>
              <a:gd name="connsiteY4" fmla="*/ 1112548 h 1112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294" h="1112548">
                <a:moveTo>
                  <a:pt x="1629294" y="6955"/>
                </a:moveTo>
                <a:cubicBezTo>
                  <a:pt x="1265612" y="-26296"/>
                  <a:pt x="843742" y="65143"/>
                  <a:pt x="598517" y="164896"/>
                </a:cubicBezTo>
                <a:cubicBezTo>
                  <a:pt x="353291" y="264649"/>
                  <a:pt x="257694" y="447529"/>
                  <a:pt x="157941" y="605471"/>
                </a:cubicBezTo>
                <a:cubicBezTo>
                  <a:pt x="58188" y="763413"/>
                  <a:pt x="0" y="1112548"/>
                  <a:pt x="0" y="1112548"/>
                </a:cubicBezTo>
                <a:lnTo>
                  <a:pt x="0" y="1112548"/>
                </a:lnTo>
              </a:path>
            </a:pathLst>
          </a:custGeom>
          <a:noFill/>
          <a:ln w="1270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/>
        </p:nvSpPr>
        <p:spPr>
          <a:xfrm>
            <a:off x="2582961" y="4308592"/>
            <a:ext cx="974886" cy="5248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/>
          <p:nvPr/>
        </p:nvCxnSpPr>
        <p:spPr>
          <a:xfrm>
            <a:off x="1080655" y="4405745"/>
            <a:ext cx="1232437" cy="3741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1080655" y="4405745"/>
            <a:ext cx="1232437" cy="3450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3007046" y="3636532"/>
            <a:ext cx="23519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⑥音声なしで続行す</a:t>
            </a:r>
            <a:r>
              <a:rPr lang="ja-JP" altLang="en-US" dirty="0" smtClean="0"/>
              <a:t>る</a:t>
            </a:r>
            <a:endParaRPr kumimoji="1" lang="ja-JP" altLang="en-US" dirty="0"/>
          </a:p>
        </p:txBody>
      </p:sp>
      <p:sp>
        <p:nvSpPr>
          <p:cNvPr id="27" name="右矢印 26"/>
          <p:cNvSpPr/>
          <p:nvPr/>
        </p:nvSpPr>
        <p:spPr>
          <a:xfrm rot="5400000">
            <a:off x="2782602" y="3878832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" y="5631992"/>
            <a:ext cx="2225350" cy="1181265"/>
          </a:xfrm>
          <a:prstGeom prst="rect">
            <a:avLst/>
          </a:prstGeom>
          <a:ln w="63500">
            <a:solidFill>
              <a:srgbClr val="006600"/>
            </a:solidFill>
          </a:ln>
        </p:spPr>
      </p:pic>
      <p:sp>
        <p:nvSpPr>
          <p:cNvPr id="31" name="楕円 30"/>
          <p:cNvSpPr/>
          <p:nvPr/>
        </p:nvSpPr>
        <p:spPr>
          <a:xfrm>
            <a:off x="231877" y="6016847"/>
            <a:ext cx="974886" cy="7420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/>
          <p:cNvSpPr/>
          <p:nvPr/>
        </p:nvSpPr>
        <p:spPr>
          <a:xfrm>
            <a:off x="689159" y="4664448"/>
            <a:ext cx="1903262" cy="969371"/>
          </a:xfrm>
          <a:custGeom>
            <a:avLst/>
            <a:gdLst>
              <a:gd name="connsiteX0" fmla="*/ 1629294 w 1629294"/>
              <a:gd name="connsiteY0" fmla="*/ 33251 h 1138844"/>
              <a:gd name="connsiteX1" fmla="*/ 656705 w 1629294"/>
              <a:gd name="connsiteY1" fmla="*/ 66502 h 1138844"/>
              <a:gd name="connsiteX2" fmla="*/ 157941 w 1629294"/>
              <a:gd name="connsiteY2" fmla="*/ 631767 h 1138844"/>
              <a:gd name="connsiteX3" fmla="*/ 0 w 1629294"/>
              <a:gd name="connsiteY3" fmla="*/ 1138844 h 1138844"/>
              <a:gd name="connsiteX4" fmla="*/ 0 w 1629294"/>
              <a:gd name="connsiteY4" fmla="*/ 1138844 h 1138844"/>
              <a:gd name="connsiteX0" fmla="*/ 1629294 w 1629294"/>
              <a:gd name="connsiteY0" fmla="*/ 10259 h 1115852"/>
              <a:gd name="connsiteX1" fmla="*/ 615142 w 1629294"/>
              <a:gd name="connsiteY1" fmla="*/ 126637 h 1115852"/>
              <a:gd name="connsiteX2" fmla="*/ 157941 w 1629294"/>
              <a:gd name="connsiteY2" fmla="*/ 608775 h 1115852"/>
              <a:gd name="connsiteX3" fmla="*/ 0 w 1629294"/>
              <a:gd name="connsiteY3" fmla="*/ 1115852 h 1115852"/>
              <a:gd name="connsiteX4" fmla="*/ 0 w 1629294"/>
              <a:gd name="connsiteY4" fmla="*/ 1115852 h 1115852"/>
              <a:gd name="connsiteX0" fmla="*/ 1629294 w 1629294"/>
              <a:gd name="connsiteY0" fmla="*/ 5486 h 1111079"/>
              <a:gd name="connsiteX1" fmla="*/ 573578 w 1629294"/>
              <a:gd name="connsiteY1" fmla="*/ 196678 h 1111079"/>
              <a:gd name="connsiteX2" fmla="*/ 157941 w 1629294"/>
              <a:gd name="connsiteY2" fmla="*/ 604002 h 1111079"/>
              <a:gd name="connsiteX3" fmla="*/ 0 w 1629294"/>
              <a:gd name="connsiteY3" fmla="*/ 1111079 h 1111079"/>
              <a:gd name="connsiteX4" fmla="*/ 0 w 1629294"/>
              <a:gd name="connsiteY4" fmla="*/ 1111079 h 1111079"/>
              <a:gd name="connsiteX0" fmla="*/ 1629294 w 1629294"/>
              <a:gd name="connsiteY0" fmla="*/ 6955 h 1112548"/>
              <a:gd name="connsiteX1" fmla="*/ 598517 w 1629294"/>
              <a:gd name="connsiteY1" fmla="*/ 164896 h 1112548"/>
              <a:gd name="connsiteX2" fmla="*/ 157941 w 1629294"/>
              <a:gd name="connsiteY2" fmla="*/ 605471 h 1112548"/>
              <a:gd name="connsiteX3" fmla="*/ 0 w 1629294"/>
              <a:gd name="connsiteY3" fmla="*/ 1112548 h 1112548"/>
              <a:gd name="connsiteX4" fmla="*/ 0 w 1629294"/>
              <a:gd name="connsiteY4" fmla="*/ 1112548 h 1112548"/>
              <a:gd name="connsiteX0" fmla="*/ 1630139 w 1630139"/>
              <a:gd name="connsiteY0" fmla="*/ 6955 h 1187363"/>
              <a:gd name="connsiteX1" fmla="*/ 599362 w 1630139"/>
              <a:gd name="connsiteY1" fmla="*/ 164896 h 1187363"/>
              <a:gd name="connsiteX2" fmla="*/ 158786 w 1630139"/>
              <a:gd name="connsiteY2" fmla="*/ 605471 h 1187363"/>
              <a:gd name="connsiteX3" fmla="*/ 845 w 1630139"/>
              <a:gd name="connsiteY3" fmla="*/ 1112548 h 1187363"/>
              <a:gd name="connsiteX4" fmla="*/ 100597 w 1630139"/>
              <a:gd name="connsiteY4" fmla="*/ 1187363 h 1187363"/>
              <a:gd name="connsiteX0" fmla="*/ 1633932 w 1633932"/>
              <a:gd name="connsiteY0" fmla="*/ 6478 h 1186886"/>
              <a:gd name="connsiteX1" fmla="*/ 603155 w 1633932"/>
              <a:gd name="connsiteY1" fmla="*/ 164419 h 1186886"/>
              <a:gd name="connsiteX2" fmla="*/ 262332 w 1633932"/>
              <a:gd name="connsiteY2" fmla="*/ 546805 h 1186886"/>
              <a:gd name="connsiteX3" fmla="*/ 4638 w 1633932"/>
              <a:gd name="connsiteY3" fmla="*/ 1112071 h 1186886"/>
              <a:gd name="connsiteX4" fmla="*/ 104390 w 1633932"/>
              <a:gd name="connsiteY4" fmla="*/ 1186886 h 1186886"/>
              <a:gd name="connsiteX0" fmla="*/ 1633932 w 1633932"/>
              <a:gd name="connsiteY0" fmla="*/ 6907 h 1187315"/>
              <a:gd name="connsiteX1" fmla="*/ 719534 w 1633932"/>
              <a:gd name="connsiteY1" fmla="*/ 156535 h 1187315"/>
              <a:gd name="connsiteX2" fmla="*/ 262332 w 1633932"/>
              <a:gd name="connsiteY2" fmla="*/ 547234 h 1187315"/>
              <a:gd name="connsiteX3" fmla="*/ 4638 w 1633932"/>
              <a:gd name="connsiteY3" fmla="*/ 1112500 h 1187315"/>
              <a:gd name="connsiteX4" fmla="*/ 104390 w 1633932"/>
              <a:gd name="connsiteY4" fmla="*/ 1187315 h 1187315"/>
              <a:gd name="connsiteX0" fmla="*/ 1359612 w 1359612"/>
              <a:gd name="connsiteY0" fmla="*/ 5642 h 1219301"/>
              <a:gd name="connsiteX1" fmla="*/ 719534 w 1359612"/>
              <a:gd name="connsiteY1" fmla="*/ 188521 h 1219301"/>
              <a:gd name="connsiteX2" fmla="*/ 262332 w 1359612"/>
              <a:gd name="connsiteY2" fmla="*/ 579220 h 1219301"/>
              <a:gd name="connsiteX3" fmla="*/ 4638 w 1359612"/>
              <a:gd name="connsiteY3" fmla="*/ 1144486 h 1219301"/>
              <a:gd name="connsiteX4" fmla="*/ 104390 w 1359612"/>
              <a:gd name="connsiteY4" fmla="*/ 1219301 h 1219301"/>
              <a:gd name="connsiteX0" fmla="*/ 2024630 w 2024630"/>
              <a:gd name="connsiteY0" fmla="*/ 3517 h 1325242"/>
              <a:gd name="connsiteX1" fmla="*/ 719534 w 2024630"/>
              <a:gd name="connsiteY1" fmla="*/ 294462 h 1325242"/>
              <a:gd name="connsiteX2" fmla="*/ 262332 w 2024630"/>
              <a:gd name="connsiteY2" fmla="*/ 685161 h 1325242"/>
              <a:gd name="connsiteX3" fmla="*/ 4638 w 2024630"/>
              <a:gd name="connsiteY3" fmla="*/ 1250427 h 1325242"/>
              <a:gd name="connsiteX4" fmla="*/ 104390 w 2024630"/>
              <a:gd name="connsiteY4" fmla="*/ 1325242 h 1325242"/>
              <a:gd name="connsiteX0" fmla="*/ 2066193 w 2066193"/>
              <a:gd name="connsiteY0" fmla="*/ 3149 h 1358125"/>
              <a:gd name="connsiteX1" fmla="*/ 719534 w 2066193"/>
              <a:gd name="connsiteY1" fmla="*/ 327345 h 1358125"/>
              <a:gd name="connsiteX2" fmla="*/ 262332 w 2066193"/>
              <a:gd name="connsiteY2" fmla="*/ 718044 h 1358125"/>
              <a:gd name="connsiteX3" fmla="*/ 4638 w 2066193"/>
              <a:gd name="connsiteY3" fmla="*/ 1283310 h 1358125"/>
              <a:gd name="connsiteX4" fmla="*/ 104390 w 2066193"/>
              <a:gd name="connsiteY4" fmla="*/ 1358125 h 1358125"/>
              <a:gd name="connsiteX0" fmla="*/ 2066193 w 2066193"/>
              <a:gd name="connsiteY0" fmla="*/ 3359 h 1358335"/>
              <a:gd name="connsiteX1" fmla="*/ 844225 w 2066193"/>
              <a:gd name="connsiteY1" fmla="*/ 310930 h 1358335"/>
              <a:gd name="connsiteX2" fmla="*/ 262332 w 2066193"/>
              <a:gd name="connsiteY2" fmla="*/ 718254 h 1358335"/>
              <a:gd name="connsiteX3" fmla="*/ 4638 w 2066193"/>
              <a:gd name="connsiteY3" fmla="*/ 1283520 h 1358335"/>
              <a:gd name="connsiteX4" fmla="*/ 104390 w 2066193"/>
              <a:gd name="connsiteY4" fmla="*/ 1358335 h 1358335"/>
              <a:gd name="connsiteX0" fmla="*/ 2070473 w 2070473"/>
              <a:gd name="connsiteY0" fmla="*/ 3324 h 1358300"/>
              <a:gd name="connsiteX1" fmla="*/ 848505 w 2070473"/>
              <a:gd name="connsiteY1" fmla="*/ 310895 h 1358300"/>
              <a:gd name="connsiteX2" fmla="*/ 349740 w 2070473"/>
              <a:gd name="connsiteY2" fmla="*/ 701593 h 1358300"/>
              <a:gd name="connsiteX3" fmla="*/ 8918 w 2070473"/>
              <a:gd name="connsiteY3" fmla="*/ 1283485 h 1358300"/>
              <a:gd name="connsiteX4" fmla="*/ 108670 w 2070473"/>
              <a:gd name="connsiteY4" fmla="*/ 1358300 h 1358300"/>
              <a:gd name="connsiteX0" fmla="*/ 2070473 w 2070473"/>
              <a:gd name="connsiteY0" fmla="*/ 6104 h 1361080"/>
              <a:gd name="connsiteX1" fmla="*/ 1081261 w 2070473"/>
              <a:gd name="connsiteY1" fmla="*/ 197297 h 1361080"/>
              <a:gd name="connsiteX2" fmla="*/ 349740 w 2070473"/>
              <a:gd name="connsiteY2" fmla="*/ 704373 h 1361080"/>
              <a:gd name="connsiteX3" fmla="*/ 8918 w 2070473"/>
              <a:gd name="connsiteY3" fmla="*/ 1286265 h 1361080"/>
              <a:gd name="connsiteX4" fmla="*/ 108670 w 2070473"/>
              <a:gd name="connsiteY4" fmla="*/ 1361080 h 1361080"/>
              <a:gd name="connsiteX0" fmla="*/ 2080445 w 2080445"/>
              <a:gd name="connsiteY0" fmla="*/ 5093 h 1365413"/>
              <a:gd name="connsiteX1" fmla="*/ 1091233 w 2080445"/>
              <a:gd name="connsiteY1" fmla="*/ 196286 h 1365413"/>
              <a:gd name="connsiteX2" fmla="*/ 525967 w 2080445"/>
              <a:gd name="connsiteY2" fmla="*/ 528795 h 1365413"/>
              <a:gd name="connsiteX3" fmla="*/ 18890 w 2080445"/>
              <a:gd name="connsiteY3" fmla="*/ 1285254 h 1365413"/>
              <a:gd name="connsiteX4" fmla="*/ 118642 w 2080445"/>
              <a:gd name="connsiteY4" fmla="*/ 1360069 h 1365413"/>
              <a:gd name="connsiteX0" fmla="*/ 1970763 w 1970763"/>
              <a:gd name="connsiteY0" fmla="*/ 5093 h 1360069"/>
              <a:gd name="connsiteX1" fmla="*/ 981551 w 1970763"/>
              <a:gd name="connsiteY1" fmla="*/ 196286 h 1360069"/>
              <a:gd name="connsiteX2" fmla="*/ 416285 w 1970763"/>
              <a:gd name="connsiteY2" fmla="*/ 528795 h 1360069"/>
              <a:gd name="connsiteX3" fmla="*/ 108713 w 1970763"/>
              <a:gd name="connsiteY3" fmla="*/ 894556 h 1360069"/>
              <a:gd name="connsiteX4" fmla="*/ 8960 w 1970763"/>
              <a:gd name="connsiteY4" fmla="*/ 1360069 h 1360069"/>
              <a:gd name="connsiteX0" fmla="*/ 1898427 w 1898427"/>
              <a:gd name="connsiteY0" fmla="*/ 5093 h 919134"/>
              <a:gd name="connsiteX1" fmla="*/ 909215 w 1898427"/>
              <a:gd name="connsiteY1" fmla="*/ 196286 h 919134"/>
              <a:gd name="connsiteX2" fmla="*/ 343949 w 1898427"/>
              <a:gd name="connsiteY2" fmla="*/ 528795 h 919134"/>
              <a:gd name="connsiteX3" fmla="*/ 36377 w 1898427"/>
              <a:gd name="connsiteY3" fmla="*/ 894556 h 919134"/>
              <a:gd name="connsiteX4" fmla="*/ 28064 w 1898427"/>
              <a:gd name="connsiteY4" fmla="*/ 902869 h 919134"/>
              <a:gd name="connsiteX0" fmla="*/ 1903262 w 1903262"/>
              <a:gd name="connsiteY0" fmla="*/ 5093 h 969371"/>
              <a:gd name="connsiteX1" fmla="*/ 914050 w 1903262"/>
              <a:gd name="connsiteY1" fmla="*/ 196286 h 969371"/>
              <a:gd name="connsiteX2" fmla="*/ 348784 w 1903262"/>
              <a:gd name="connsiteY2" fmla="*/ 528795 h 969371"/>
              <a:gd name="connsiteX3" fmla="*/ 41212 w 1903262"/>
              <a:gd name="connsiteY3" fmla="*/ 894556 h 969371"/>
              <a:gd name="connsiteX4" fmla="*/ 24586 w 1903262"/>
              <a:gd name="connsiteY4" fmla="*/ 969371 h 96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262" h="969371">
                <a:moveTo>
                  <a:pt x="1903262" y="5093"/>
                </a:moveTo>
                <a:cubicBezTo>
                  <a:pt x="1539580" y="-28158"/>
                  <a:pt x="1173130" y="109002"/>
                  <a:pt x="914050" y="196286"/>
                </a:cubicBezTo>
                <a:cubicBezTo>
                  <a:pt x="654970" y="283570"/>
                  <a:pt x="494257" y="412417"/>
                  <a:pt x="348784" y="528795"/>
                </a:cubicBezTo>
                <a:cubicBezTo>
                  <a:pt x="203311" y="645173"/>
                  <a:pt x="95245" y="821127"/>
                  <a:pt x="41212" y="894556"/>
                </a:cubicBezTo>
                <a:cubicBezTo>
                  <a:pt x="-12821" y="967985"/>
                  <a:pt x="-8665" y="944433"/>
                  <a:pt x="24586" y="969371"/>
                </a:cubicBezTo>
              </a:path>
            </a:pathLst>
          </a:custGeom>
          <a:noFill/>
          <a:ln w="1270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72244" y="6437866"/>
            <a:ext cx="23968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⑦スライドショーを開始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64279" y="3724066"/>
            <a:ext cx="28071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レコーディング中　　の詳細</a:t>
            </a:r>
            <a:endParaRPr kumimoji="1" lang="ja-JP" altLang="en-US" dirty="0"/>
          </a:p>
        </p:txBody>
      </p:sp>
      <p:sp>
        <p:nvSpPr>
          <p:cNvPr id="33" name="右矢印 32"/>
          <p:cNvSpPr/>
          <p:nvPr/>
        </p:nvSpPr>
        <p:spPr>
          <a:xfrm rot="5400000">
            <a:off x="7648424" y="3686841"/>
            <a:ext cx="517271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69450" y="6094610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⑧スライドショー終了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530883" y="5791302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⑨レコーディングを停止</a:t>
            </a:r>
          </a:p>
        </p:txBody>
      </p:sp>
      <p:sp>
        <p:nvSpPr>
          <p:cNvPr id="37" name="右矢印 36"/>
          <p:cNvSpPr/>
          <p:nvPr/>
        </p:nvSpPr>
        <p:spPr>
          <a:xfrm rot="16200000">
            <a:off x="4166838" y="6435019"/>
            <a:ext cx="340164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16200000">
            <a:off x="4814787" y="6094854"/>
            <a:ext cx="340164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5489661" y="4679659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" name="直線コネクタ 39"/>
          <p:cNvCxnSpPr/>
          <p:nvPr/>
        </p:nvCxnSpPr>
        <p:spPr>
          <a:xfrm flipV="1">
            <a:off x="5489661" y="4783312"/>
            <a:ext cx="9965" cy="1016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楕円 41"/>
          <p:cNvSpPr/>
          <p:nvPr/>
        </p:nvSpPr>
        <p:spPr>
          <a:xfrm>
            <a:off x="5888064" y="6078557"/>
            <a:ext cx="728867" cy="385385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glow rad="254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065457" y="6451472"/>
            <a:ext cx="160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⑩</a:t>
            </a:r>
            <a:r>
              <a:rPr lang="en-US" altLang="ja-JP" dirty="0" smtClean="0"/>
              <a:t>Zoom</a:t>
            </a:r>
            <a:r>
              <a:rPr lang="ja-JP" altLang="en-US" dirty="0" smtClean="0"/>
              <a:t>を終了</a:t>
            </a:r>
          </a:p>
        </p:txBody>
      </p:sp>
      <p:sp>
        <p:nvSpPr>
          <p:cNvPr id="44" name="右矢印 43"/>
          <p:cNvSpPr/>
          <p:nvPr/>
        </p:nvSpPr>
        <p:spPr>
          <a:xfrm rot="12453711">
            <a:off x="6575448" y="6413227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1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32" y="1911028"/>
            <a:ext cx="5746282" cy="4344006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2" y="3953954"/>
            <a:ext cx="4344006" cy="1928129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3" y="865499"/>
            <a:ext cx="2476846" cy="1505160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sp>
        <p:nvSpPr>
          <p:cNvPr id="5" name="正方形/長方形 4"/>
          <p:cNvSpPr/>
          <p:nvPr/>
        </p:nvSpPr>
        <p:spPr>
          <a:xfrm>
            <a:off x="5578964" y="2370659"/>
            <a:ext cx="565265" cy="199505"/>
          </a:xfrm>
          <a:prstGeom prst="rect">
            <a:avLst/>
          </a:prstGeom>
          <a:pattFill prst="sphere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41" y="335567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①全員に対してミーティングを終了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2593" y="3257837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②ミーティングを終了すると</a:t>
            </a:r>
            <a:endParaRPr lang="en-US" altLang="ja-JP" dirty="0" smtClean="0"/>
          </a:p>
          <a:p>
            <a:r>
              <a:rPr lang="ja-JP" altLang="en-US" dirty="0" smtClean="0"/>
              <a:t>レコーディング変換が始まる*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5664" y="5962646"/>
            <a:ext cx="2530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*変換に</a:t>
            </a:r>
            <a:r>
              <a:rPr lang="ja-JP" altLang="en-US" sz="1600" dirty="0" smtClean="0"/>
              <a:t>は、けっこう</a:t>
            </a:r>
            <a:r>
              <a:rPr lang="ja-JP" altLang="en-US" sz="1600" dirty="0" smtClean="0"/>
              <a:t>時間が</a:t>
            </a:r>
            <a:endParaRPr lang="en-US" altLang="ja-JP" sz="1600" dirty="0" smtClean="0"/>
          </a:p>
          <a:p>
            <a:r>
              <a:rPr lang="ja-JP" altLang="en-US" sz="1600" dirty="0" smtClean="0"/>
              <a:t>かかります</a:t>
            </a:r>
            <a:endParaRPr lang="en-US" altLang="ja-JP" sz="1600" dirty="0" smtClean="0"/>
          </a:p>
        </p:txBody>
      </p:sp>
      <p:sp>
        <p:nvSpPr>
          <p:cNvPr id="10" name="右矢印 9"/>
          <p:cNvSpPr/>
          <p:nvPr/>
        </p:nvSpPr>
        <p:spPr>
          <a:xfrm>
            <a:off x="244332" y="4288414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71940" y="865499"/>
            <a:ext cx="3996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③変換が終わると、録画ファイル</a:t>
            </a:r>
            <a:r>
              <a:rPr lang="en-US" altLang="ja-JP" dirty="0" smtClean="0"/>
              <a:t>mp4</a:t>
            </a:r>
            <a:r>
              <a:rPr lang="ja-JP" altLang="en-US" dirty="0" smtClean="0"/>
              <a:t>が</a:t>
            </a:r>
            <a:endParaRPr lang="en-US" altLang="ja-JP" dirty="0"/>
          </a:p>
          <a:p>
            <a:r>
              <a:rPr lang="ja-JP" altLang="en-US" dirty="0" smtClean="0"/>
              <a:t>ドキュメントの</a:t>
            </a:r>
            <a:r>
              <a:rPr lang="en-US" altLang="ja-JP" dirty="0" smtClean="0"/>
              <a:t>Zoom</a:t>
            </a:r>
            <a:r>
              <a:rPr lang="ja-JP" altLang="en-US" dirty="0" smtClean="0"/>
              <a:t>フォルダーに</a:t>
            </a:r>
            <a:endParaRPr lang="en-US" altLang="ja-JP" dirty="0" smtClean="0"/>
          </a:p>
          <a:p>
            <a:r>
              <a:rPr lang="ja-JP" altLang="en-US" dirty="0"/>
              <a:t>できていること</a:t>
            </a:r>
            <a:r>
              <a:rPr lang="ja-JP" altLang="en-US" dirty="0" smtClean="0"/>
              <a:t>が確認できる</a:t>
            </a:r>
            <a:endParaRPr lang="en-US" altLang="ja-JP" dirty="0" smtClean="0"/>
          </a:p>
        </p:txBody>
      </p:sp>
      <p:sp>
        <p:nvSpPr>
          <p:cNvPr id="12" name="右矢印 11"/>
          <p:cNvSpPr/>
          <p:nvPr/>
        </p:nvSpPr>
        <p:spPr>
          <a:xfrm>
            <a:off x="4004456" y="3104051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/>
        </p:nvSpPr>
        <p:spPr>
          <a:xfrm>
            <a:off x="6307063" y="3641741"/>
            <a:ext cx="974886" cy="5248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7380421" y="3750381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71940" y="295024"/>
            <a:ext cx="383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④ファイル名を適切なものに変え終了</a:t>
            </a:r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4004456" y="1319317"/>
            <a:ext cx="0" cy="2007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1" idx="1"/>
          </p:cNvCxnSpPr>
          <p:nvPr/>
        </p:nvCxnSpPr>
        <p:spPr>
          <a:xfrm flipH="1" flipV="1">
            <a:off x="4004456" y="1319318"/>
            <a:ext cx="1167484" cy="78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右矢印 22"/>
          <p:cNvSpPr/>
          <p:nvPr/>
        </p:nvSpPr>
        <p:spPr>
          <a:xfrm rot="8465342">
            <a:off x="2289797" y="686821"/>
            <a:ext cx="448887" cy="307571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右矢印 23"/>
          <p:cNvSpPr/>
          <p:nvPr/>
        </p:nvSpPr>
        <p:spPr>
          <a:xfrm rot="5400000">
            <a:off x="1134635" y="2688826"/>
            <a:ext cx="517271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16200000">
            <a:off x="4871357" y="590891"/>
            <a:ext cx="448887" cy="3075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0100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</TotalTime>
  <Words>276</Words>
  <Application>Microsoft Office PowerPoint</Application>
  <PresentationFormat>画面に合わせる (4:3)</PresentationFormat>
  <Paragraphs>50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游ゴシック</vt:lpstr>
      <vt:lpstr>Arial</vt:lpstr>
      <vt:lpstr>Calibri</vt:lpstr>
      <vt:lpstr>Calibri Light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国立大学法人東京農工大学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TodaH</dc:creator>
  <cp:lastModifiedBy>TodaH</cp:lastModifiedBy>
  <cp:revision>29</cp:revision>
  <dcterms:created xsi:type="dcterms:W3CDTF">2020-03-17T04:15:01Z</dcterms:created>
  <dcterms:modified xsi:type="dcterms:W3CDTF">2021-02-16T05:07:54Z</dcterms:modified>
</cp:coreProperties>
</file>